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87" r:id="rId7"/>
    <p:sldId id="284" r:id="rId8"/>
    <p:sldId id="279" r:id="rId9"/>
    <p:sldId id="285" r:id="rId10"/>
    <p:sldId id="286" r:id="rId11"/>
    <p:sldId id="288" r:id="rId12"/>
    <p:sldId id="280" r:id="rId13"/>
    <p:sldId id="281" r:id="rId14"/>
    <p:sldId id="289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43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3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4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9907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33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32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98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59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0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5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8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3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5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4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92666B-6C9A-4715-B7DD-CB3D5F1F37D4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623840-FBFA-4BC0-84BD-544A9A74F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00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52500"/>
            <a:ext cx="7959025" cy="431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8000" y="5397500"/>
            <a:ext cx="368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Kiwanis Trivia</a:t>
            </a:r>
          </a:p>
        </p:txBody>
      </p:sp>
    </p:spTree>
    <p:extLst>
      <p:ext uri="{BB962C8B-B14F-4D97-AF65-F5344CB8AC3E}">
        <p14:creationId xmlns:p14="http://schemas.microsoft.com/office/powerpoint/2010/main" val="33033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924" y="5245981"/>
            <a:ext cx="9126936" cy="1085994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Vancouver, B.C.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82" y="471949"/>
            <a:ext cx="6666442" cy="4316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Kiwanis-financed monument to United States President (and </a:t>
            </a:r>
            <a:r>
              <a:rPr lang="en-US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Kiwanian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Warren G. Harding stands in what non-US city?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373" y="908380"/>
            <a:ext cx="4405022" cy="411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9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9" y="3619500"/>
            <a:ext cx="10430797" cy="2501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Vancouver</a:t>
            </a:r>
            <a: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B.C. Canada</a:t>
            </a:r>
            <a:b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Commemorating 1</a:t>
            </a:r>
            <a:r>
              <a:rPr lang="en-US" sz="4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visit to Canada 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a sitting U.S. President</a:t>
            </a:r>
            <a:endParaRPr lang="en-US" sz="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3356"/>
            <a:ext cx="7175500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Kiwanis-financed monument to United States President (and Kiwanian) Warren G. Harding stands in what non-US city?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444" y="552377"/>
            <a:ext cx="5486658" cy="308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0110788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67" dirty="0"/>
              <a:t>Which of the following oddball US commemorations (all of which are real) also fall(s) on January 21st?</a:t>
            </a:r>
          </a:p>
          <a:p>
            <a:endParaRPr lang="en-US" sz="2667" dirty="0"/>
          </a:p>
          <a:p>
            <a:pPr marL="0" indent="0">
              <a:buNone/>
            </a:pPr>
            <a:r>
              <a:rPr lang="en-US" sz="2667" dirty="0"/>
              <a:t>A. Penguin Awareness Day</a:t>
            </a:r>
          </a:p>
          <a:p>
            <a:pPr marL="0" indent="0">
              <a:buNone/>
            </a:pPr>
            <a:r>
              <a:rPr lang="en-US" sz="2667" dirty="0"/>
              <a:t>B.  National Pie Day</a:t>
            </a:r>
          </a:p>
          <a:p>
            <a:pPr marL="0" indent="0">
              <a:buNone/>
            </a:pPr>
            <a:r>
              <a:rPr lang="en-US" sz="2667" dirty="0"/>
              <a:t>C.  National Hugging Day</a:t>
            </a:r>
          </a:p>
          <a:p>
            <a:pPr marL="0" indent="0">
              <a:buNone/>
            </a:pPr>
            <a:r>
              <a:rPr lang="en-US" sz="2667" dirty="0"/>
              <a:t>D.  Squirrel Appreciation Day</a:t>
            </a:r>
          </a:p>
        </p:txBody>
      </p:sp>
    </p:spTree>
    <p:extLst>
      <p:ext uri="{BB962C8B-B14F-4D97-AF65-F5344CB8AC3E}">
        <p14:creationId xmlns:p14="http://schemas.microsoft.com/office/powerpoint/2010/main" val="15270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03" y="4412974"/>
            <a:ext cx="4389794" cy="984936"/>
          </a:xfrm>
        </p:spPr>
        <p:txBody>
          <a:bodyPr>
            <a:normAutofit/>
          </a:bodyPr>
          <a:lstStyle/>
          <a:p>
            <a:r>
              <a:rPr lang="en-US" dirty="0" smtClean="0"/>
              <a:t>Both  C  and  D.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0110788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67" dirty="0"/>
              <a:t>Which of the following oddball US commemorations (all of which are real) also fall(s) on January 21st?</a:t>
            </a:r>
          </a:p>
          <a:p>
            <a:pPr marL="0" indent="0">
              <a:buNone/>
            </a:pPr>
            <a:r>
              <a:rPr lang="en-US" sz="2667" dirty="0"/>
              <a:t>A. Penguin Awareness Day</a:t>
            </a:r>
          </a:p>
          <a:p>
            <a:pPr marL="0" indent="0">
              <a:buNone/>
            </a:pPr>
            <a:r>
              <a:rPr lang="en-US" sz="2667" dirty="0"/>
              <a:t>B.  National Pie Day</a:t>
            </a:r>
          </a:p>
          <a:p>
            <a:pPr marL="0" indent="0">
              <a:buNone/>
            </a:pPr>
            <a:r>
              <a:rPr lang="en-US" sz="2667" dirty="0"/>
              <a:t>C.  National Hugging Day</a:t>
            </a:r>
          </a:p>
          <a:p>
            <a:pPr marL="0" indent="0">
              <a:buNone/>
            </a:pPr>
            <a:r>
              <a:rPr lang="en-US" sz="2667" dirty="0"/>
              <a:t>D.  Squirrel Appreciation Day</a:t>
            </a:r>
          </a:p>
        </p:txBody>
      </p:sp>
    </p:spTree>
    <p:extLst>
      <p:ext uri="{BB962C8B-B14F-4D97-AF65-F5344CB8AC3E}">
        <p14:creationId xmlns:p14="http://schemas.microsoft.com/office/powerpoint/2010/main" val="30233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064001"/>
            <a:ext cx="11303000" cy="2476499"/>
          </a:xfrm>
        </p:spPr>
        <p:txBody>
          <a:bodyPr>
            <a:normAutofit/>
          </a:bodyPr>
          <a:lstStyle/>
          <a:p>
            <a:r>
              <a:rPr lang="en-US" dirty="0" smtClean="0"/>
              <a:t>Both  C  and  D.   </a:t>
            </a:r>
            <a:br>
              <a:rPr lang="en-US" dirty="0" smtClean="0"/>
            </a:br>
            <a:r>
              <a:rPr lang="en-US" sz="4000" i="1" dirty="0">
                <a:latin typeface="Comic Sans MS" panose="030F0702030302020204" pitchFamily="66" charset="0"/>
              </a:rPr>
              <a:t>However, hugging a squirrel on January 21</a:t>
            </a:r>
            <a:r>
              <a:rPr lang="en-US" sz="4000" i="1" baseline="30000" dirty="0">
                <a:latin typeface="Comic Sans MS" panose="030F0702030302020204" pitchFamily="66" charset="0"/>
              </a:rPr>
              <a:t>st</a:t>
            </a:r>
            <a:r>
              <a:rPr lang="en-US" sz="4000" i="1" dirty="0">
                <a:latin typeface="Comic Sans MS" panose="030F0702030302020204" pitchFamily="66" charset="0"/>
              </a:rPr>
              <a:t> is not advisable.  </a:t>
            </a:r>
            <a:br>
              <a:rPr lang="en-US" sz="4000" i="1" dirty="0">
                <a:latin typeface="Comic Sans MS" panose="030F0702030302020204" pitchFamily="66" charset="0"/>
              </a:rPr>
            </a:br>
            <a:r>
              <a:rPr lang="en-US" sz="4000" i="1" dirty="0">
                <a:latin typeface="Comic Sans MS" panose="030F0702030302020204" pitchFamily="66" charset="0"/>
              </a:rPr>
              <a:t>Hug a </a:t>
            </a:r>
            <a:r>
              <a:rPr lang="en-US" sz="4000" i="1" dirty="0" err="1">
                <a:latin typeface="Comic Sans MS" panose="030F0702030302020204" pitchFamily="66" charset="0"/>
              </a:rPr>
              <a:t>Kiwanian</a:t>
            </a:r>
            <a:r>
              <a:rPr lang="en-US" sz="4000" i="1" dirty="0">
                <a:latin typeface="Comic Sans MS" panose="030F0702030302020204" pitchFamily="66" charset="0"/>
              </a:rPr>
              <a:t> instead!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0110788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67" dirty="0"/>
              <a:t>Which of the following oddball US commemorations (all of which are real) also fall(s) on January 21st?</a:t>
            </a:r>
          </a:p>
          <a:p>
            <a:pPr marL="0" indent="0">
              <a:buNone/>
            </a:pPr>
            <a:r>
              <a:rPr lang="en-US" sz="2667" dirty="0"/>
              <a:t>A. Penguin Awareness Day  -  January 20th</a:t>
            </a:r>
          </a:p>
          <a:p>
            <a:pPr marL="0" indent="0">
              <a:buNone/>
            </a:pPr>
            <a:r>
              <a:rPr lang="en-US" sz="2667" dirty="0"/>
              <a:t>B.  National Pie Day  -  January 23rd</a:t>
            </a:r>
          </a:p>
          <a:p>
            <a:pPr marL="0" indent="0">
              <a:buNone/>
            </a:pPr>
            <a:r>
              <a:rPr lang="en-US" sz="2667" dirty="0"/>
              <a:t>C.  National Hugging Day</a:t>
            </a:r>
          </a:p>
          <a:p>
            <a:pPr marL="0" indent="0">
              <a:buNone/>
            </a:pPr>
            <a:r>
              <a:rPr lang="en-US" sz="2667" dirty="0"/>
              <a:t>D.  Squirrel Appreciation Day</a:t>
            </a:r>
          </a:p>
        </p:txBody>
      </p:sp>
    </p:spTree>
    <p:extLst>
      <p:ext uri="{BB962C8B-B14F-4D97-AF65-F5344CB8AC3E}">
        <p14:creationId xmlns:p14="http://schemas.microsoft.com/office/powerpoint/2010/main" val="29732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51" y="361242"/>
            <a:ext cx="6454877" cy="53384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4877" y="2517058"/>
            <a:ext cx="438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text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9045" y="5889524"/>
            <a:ext cx="309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1915 - 2015</a:t>
            </a:r>
            <a:endParaRPr lang="en-US" sz="3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1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44500"/>
            <a:ext cx="12001500" cy="3810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connection is shared by Elvis Presley, Joe Namath, Tom Cruise, Brad Pitt and Howard Stern?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318000"/>
            <a:ext cx="12065000" cy="2159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44500"/>
            <a:ext cx="11990917" cy="3810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connection is shared by Elvis Presley, Joe Namath, Tom Cruise, Brad Pitt and Howard Stern?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318000"/>
            <a:ext cx="12065000" cy="215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were members of Key Club.</a:t>
            </a:r>
          </a:p>
        </p:txBody>
      </p:sp>
    </p:spTree>
    <p:extLst>
      <p:ext uri="{BB962C8B-B14F-4D97-AF65-F5344CB8AC3E}">
        <p14:creationId xmlns:p14="http://schemas.microsoft.com/office/powerpoint/2010/main" val="24263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was the title of the September 1924 Kiwanis magazine essay that would one day also become the name of a classic pop song?</a:t>
            </a:r>
          </a:p>
        </p:txBody>
      </p:sp>
    </p:spTree>
    <p:extLst>
      <p:ext uri="{BB962C8B-B14F-4D97-AF65-F5344CB8AC3E}">
        <p14:creationId xmlns:p14="http://schemas.microsoft.com/office/powerpoint/2010/main" val="15076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4762500"/>
            <a:ext cx="10555288" cy="1507067"/>
          </a:xfrm>
        </p:spPr>
        <p:txBody>
          <a:bodyPr/>
          <a:lstStyle/>
          <a:p>
            <a:pPr algn="ctr"/>
            <a:r>
              <a:rPr lang="en-US" sz="4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en-US" sz="4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Ain’t</a:t>
            </a:r>
            <a:r>
              <a:rPr lang="en-US" sz="4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Heavy, He’s My Brother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was the title of the September 1924 Kiwanis magazine essay that would one day also become the name of a classic pop song?</a:t>
            </a:r>
          </a:p>
        </p:txBody>
      </p:sp>
    </p:spTree>
    <p:extLst>
      <p:ext uri="{BB962C8B-B14F-4D97-AF65-F5344CB8AC3E}">
        <p14:creationId xmlns:p14="http://schemas.microsoft.com/office/powerpoint/2010/main" val="14071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0" y="4106333"/>
            <a:ext cx="11176000" cy="2730500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en-US" sz="4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Ain’t</a:t>
            </a:r>
            <a:r>
              <a:rPr lang="en-US" sz="4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Heavy, He’s My Brother</a:t>
            </a:r>
            <a:br>
              <a:rPr lang="en-US" sz="4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667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(The Hollies in 1969 and Neil Diamond in 1970)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was the title of the September 1924 Kiwanis magazine essay that would one day also become the name of a classic pop song?</a:t>
            </a:r>
          </a:p>
        </p:txBody>
      </p:sp>
    </p:spTree>
    <p:extLst>
      <p:ext uri="{BB962C8B-B14F-4D97-AF65-F5344CB8AC3E}">
        <p14:creationId xmlns:p14="http://schemas.microsoft.com/office/powerpoint/2010/main" val="30373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early days, a Kiwanis member wasn’t always referred to as a </a:t>
            </a:r>
            <a:r>
              <a:rPr lang="en-US" sz="5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Kiwanian</a:t>
            </a:r>
            <a: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Sometimes he might be called a …</a:t>
            </a:r>
          </a:p>
        </p:txBody>
      </p:sp>
    </p:spTree>
    <p:extLst>
      <p:ext uri="{BB962C8B-B14F-4D97-AF65-F5344CB8AC3E}">
        <p14:creationId xmlns:p14="http://schemas.microsoft.com/office/powerpoint/2010/main" val="10897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66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Kawaniser</a:t>
            </a:r>
            <a:endParaRPr lang="en-US" sz="6666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early days, a Kiwanis member wasn’t always referred to as a </a:t>
            </a:r>
            <a:r>
              <a:rPr lang="en-US" sz="5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Kiwanian</a:t>
            </a:r>
            <a:r>
              <a:rPr lang="en-US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Sometimes he might be called a …</a:t>
            </a:r>
          </a:p>
        </p:txBody>
      </p:sp>
    </p:spTree>
    <p:extLst>
      <p:ext uri="{BB962C8B-B14F-4D97-AF65-F5344CB8AC3E}">
        <p14:creationId xmlns:p14="http://schemas.microsoft.com/office/powerpoint/2010/main" val="40378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Kiwanis-financed monument to United States President (and </a:t>
            </a:r>
            <a:r>
              <a:rPr lang="en-US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Kiwanian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Warren G. Harding stands in what non-US city?</a:t>
            </a:r>
          </a:p>
        </p:txBody>
      </p:sp>
    </p:spTree>
    <p:extLst>
      <p:ext uri="{BB962C8B-B14F-4D97-AF65-F5344CB8AC3E}">
        <p14:creationId xmlns:p14="http://schemas.microsoft.com/office/powerpoint/2010/main" val="11095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398</Words>
  <Application>Microsoft Office PowerPoint</Application>
  <PresentationFormat>Widescreen</PresentationFormat>
  <Paragraphs>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Century Gothic</vt:lpstr>
      <vt:lpstr>Comic Sans MS</vt:lpstr>
      <vt:lpstr>Verdana</vt:lpstr>
      <vt:lpstr>Wingdings 3</vt:lpstr>
      <vt:lpstr>Slice</vt:lpstr>
      <vt:lpstr>PowerPoint Presentation</vt:lpstr>
      <vt:lpstr>What connection is shared by Elvis Presley, Joe Namath, Tom Cruise, Brad Pitt and Howard Stern?</vt:lpstr>
      <vt:lpstr>What connection is shared by Elvis Presley, Joe Namath, Tom Cruise, Brad Pitt and Howard Stern?</vt:lpstr>
      <vt:lpstr>PowerPoint Presentation</vt:lpstr>
      <vt:lpstr>He Ain’t Heavy, He’s My Brother</vt:lpstr>
      <vt:lpstr>He Ain’t Heavy, He’s My Brother (The Hollies in 1969 and Neil Diamond in 1970)</vt:lpstr>
      <vt:lpstr>PowerPoint Presentation</vt:lpstr>
      <vt:lpstr>Kawaniser</vt:lpstr>
      <vt:lpstr>PowerPoint Presentation</vt:lpstr>
      <vt:lpstr>Vancouver, B.C. Canada</vt:lpstr>
      <vt:lpstr> Vancouver, B.C. Canada Commemorating 1st visit to Canada  by a sitting U.S. President</vt:lpstr>
      <vt:lpstr>PowerPoint Presentation</vt:lpstr>
      <vt:lpstr>Both  C  and  D.    </vt:lpstr>
      <vt:lpstr>Both  C  and  D.    However, hugging a squirrel on January 21st is not advisable.   Hug a Kiwanian instead!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Carlos</dc:creator>
  <cp:lastModifiedBy>John Carlos</cp:lastModifiedBy>
  <cp:revision>6</cp:revision>
  <dcterms:created xsi:type="dcterms:W3CDTF">2018-01-27T18:41:36Z</dcterms:created>
  <dcterms:modified xsi:type="dcterms:W3CDTF">2018-02-20T03:53:05Z</dcterms:modified>
</cp:coreProperties>
</file>